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4" r:id="rId8"/>
    <p:sldId id="262" r:id="rId9"/>
    <p:sldId id="267" r:id="rId10"/>
    <p:sldId id="263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06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47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5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91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64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6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45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8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2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7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B34E-5E42-4AD3-A79A-6B9443AEF7C2}" type="datetimeFigureOut">
              <a:rPr lang="zh-CN" altLang="en-US" smtClean="0"/>
              <a:t>2019/1/24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876BB-971F-4FE7-A57D-DFE154B178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8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unlianwangluo.com/?source=bdcpc&amp;plan=%E7%BE%A4%E6%8E%A7%E7%B3%BB%E7%BB%9F&amp;unit=%E7%BE%A4%E6%8E%A7-%E7%9F%AD%E8%AF%AD&amp;keyword=%E7%BE%A4%E6%8E%A7%E5%B7%A5%E4%BD%9C%E5%AE%A4&amp;e_creative=26913645080&amp;e_keywordid=111349297655" TargetMode="External"/><Relationship Id="rId2" Type="http://schemas.openxmlformats.org/officeDocument/2006/relationships/hyperlink" Target="https://baijiahao.baidu.com/s?id=1595168196059203404&amp;wfr=spider&amp;for=p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ppium/appium-desk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Appium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http://appium.io/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3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23109" y="4528457"/>
            <a:ext cx="3809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控制多台手机</a:t>
            </a:r>
            <a:endParaRPr lang="en-US" altLang="zh-CN" dirty="0" smtClean="0"/>
          </a:p>
          <a:p>
            <a:r>
              <a:rPr lang="en-US" altLang="zh-CN" dirty="0" smtClean="0"/>
              <a:t>https://github.com/jscrapy/fakereader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56463" y="4628606"/>
            <a:ext cx="3809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自动抢红包</a:t>
            </a:r>
            <a:endParaRPr lang="en-US" altLang="zh-CN" dirty="0" smtClean="0"/>
          </a:p>
          <a:p>
            <a:r>
              <a:rPr lang="en-US" altLang="zh-CN" dirty="0" smtClean="0"/>
              <a:t>https://github.com/jscrapy/fakereader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16" y="2091767"/>
            <a:ext cx="3743847" cy="2140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57" y="2091767"/>
            <a:ext cx="3743847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启示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产业链思维</a:t>
            </a:r>
            <a:endParaRPr lang="en-US" altLang="zh-CN" dirty="0" smtClean="0"/>
          </a:p>
          <a:p>
            <a:r>
              <a:rPr lang="zh-CN" altLang="en-US" dirty="0" smtClean="0"/>
              <a:t>量变</a:t>
            </a:r>
            <a:r>
              <a:rPr lang="en-US" altLang="zh-CN" dirty="0" smtClean="0"/>
              <a:t>-</a:t>
            </a:r>
            <a:r>
              <a:rPr lang="zh-CN" altLang="en-US" dirty="0" smtClean="0"/>
              <a:t>质变</a:t>
            </a:r>
            <a:endParaRPr lang="en-US" altLang="zh-CN" dirty="0" smtClean="0"/>
          </a:p>
          <a:p>
            <a:r>
              <a:rPr lang="zh-CN" altLang="en-US" dirty="0"/>
              <a:t>软</a:t>
            </a:r>
            <a:r>
              <a:rPr lang="zh-CN" altLang="en-US" dirty="0" smtClean="0"/>
              <a:t>件开发要设计有利于测试的架构</a:t>
            </a:r>
            <a:endParaRPr lang="en-US" altLang="zh-CN" dirty="0" smtClean="0"/>
          </a:p>
          <a:p>
            <a:r>
              <a:rPr lang="zh-CN" altLang="en-US" dirty="0" smtClean="0"/>
              <a:t>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商业思考</a:t>
            </a:r>
            <a:endParaRPr lang="en-US" altLang="zh-CN" dirty="0" smtClean="0"/>
          </a:p>
          <a:p>
            <a:r>
              <a:rPr lang="zh-CN" altLang="en-US" dirty="0"/>
              <a:t>流</a:t>
            </a:r>
            <a:r>
              <a:rPr lang="zh-CN" altLang="en-US" dirty="0" smtClean="0"/>
              <a:t>量区分是不是互联网公司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2706189" cy="4351338"/>
          </a:xfrm>
        </p:spPr>
        <p:txBody>
          <a:bodyPr/>
          <a:lstStyle/>
          <a:p>
            <a:r>
              <a:rPr lang="zh-CN" altLang="en-US" dirty="0" smtClean="0"/>
              <a:t>如前如果买了多个流量卡，多个安卓手机，那么就有了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个独立的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，如何搭建一个手机流量卡的代理池？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06" y="4528635"/>
            <a:ext cx="1802184" cy="1245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91" y="1440817"/>
            <a:ext cx="597166" cy="10707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906" y="1440817"/>
            <a:ext cx="547231" cy="1021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207" y="1423723"/>
            <a:ext cx="619345" cy="1104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570" y="2965465"/>
            <a:ext cx="2152381" cy="1171429"/>
          </a:xfrm>
          <a:prstGeom prst="rect">
            <a:avLst/>
          </a:prstGeom>
        </p:spPr>
      </p:pic>
      <p:cxnSp>
        <p:nvCxnSpPr>
          <p:cNvPr id="10" name="曲线连接符 9"/>
          <p:cNvCxnSpPr>
            <a:stCxn id="5" idx="2"/>
          </p:cNvCxnSpPr>
          <p:nvPr/>
        </p:nvCxnSpPr>
        <p:spPr>
          <a:xfrm rot="16200000" flipH="1">
            <a:off x="4854028" y="2801843"/>
            <a:ext cx="963122" cy="382631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6" idx="2"/>
          </p:cNvCxnSpPr>
          <p:nvPr/>
        </p:nvCxnSpPr>
        <p:spPr>
          <a:xfrm rot="5400000">
            <a:off x="5674837" y="2856908"/>
            <a:ext cx="986723" cy="196649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2"/>
          </p:cNvCxnSpPr>
          <p:nvPr/>
        </p:nvCxnSpPr>
        <p:spPr>
          <a:xfrm rot="5400000">
            <a:off x="6516925" y="2439764"/>
            <a:ext cx="946029" cy="1123883"/>
          </a:xfrm>
          <a:prstGeom prst="curvedConnector2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 rot="16200000" flipH="1">
            <a:off x="6089820" y="4182643"/>
            <a:ext cx="1236617" cy="883215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041" y="2710223"/>
            <a:ext cx="1841689" cy="906135"/>
          </a:xfrm>
          <a:prstGeom prst="rect">
            <a:avLst/>
          </a:prstGeom>
        </p:spPr>
      </p:pic>
      <p:cxnSp>
        <p:nvCxnSpPr>
          <p:cNvPr id="23" name="曲线连接符 22"/>
          <p:cNvCxnSpPr/>
          <p:nvPr/>
        </p:nvCxnSpPr>
        <p:spPr>
          <a:xfrm flipV="1">
            <a:off x="6708128" y="3116656"/>
            <a:ext cx="2597809" cy="2404578"/>
          </a:xfrm>
          <a:prstGeom prst="curvedConnector3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041" y="5444743"/>
            <a:ext cx="1294386" cy="943366"/>
          </a:xfrm>
          <a:prstGeom prst="rect">
            <a:avLst/>
          </a:prstGeom>
        </p:spPr>
      </p:pic>
      <p:sp>
        <p:nvSpPr>
          <p:cNvPr id="25" name="上箭头 24"/>
          <p:cNvSpPr/>
          <p:nvPr/>
        </p:nvSpPr>
        <p:spPr>
          <a:xfrm>
            <a:off x="9126583" y="3616358"/>
            <a:ext cx="409303" cy="1626201"/>
          </a:xfrm>
          <a:prstGeom prst="up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/>
          </a:p>
        </p:txBody>
      </p:sp>
      <p:sp>
        <p:nvSpPr>
          <p:cNvPr id="26" name="云形标注 25"/>
          <p:cNvSpPr/>
          <p:nvPr/>
        </p:nvSpPr>
        <p:spPr>
          <a:xfrm>
            <a:off x="9817479" y="4318945"/>
            <a:ext cx="1961024" cy="1105665"/>
          </a:xfrm>
          <a:prstGeom prst="cloudCallout">
            <a:avLst>
              <a:gd name="adj1" fmla="val -56804"/>
              <a:gd name="adj2" fmla="val 65651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投票，养号，撸羊毛，营销</a:t>
            </a:r>
          </a:p>
        </p:txBody>
      </p:sp>
    </p:spTree>
    <p:extLst>
      <p:ext uri="{BB962C8B-B14F-4D97-AF65-F5344CB8AC3E}">
        <p14:creationId xmlns:p14="http://schemas.microsoft.com/office/powerpoint/2010/main" val="260083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相关阅读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baijiahao.baidu.com/s?id=1595168196059203404&amp;wfr=spider&amp;for=pc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http://www.yunlianwangluo.com/?source=bdcpc&amp;plan=%E7%BE%A4%E6%8E%A7%E7%B3%BB%E7%BB%9F&amp;unit=%E7%BE%A4%E6%8E%A7-%E7%9F%AD%E8%AF%AD&amp;keyword=%</a:t>
            </a:r>
            <a:r>
              <a:rPr lang="en-US" altLang="zh-CN" dirty="0" smtClean="0">
                <a:hlinkClick r:id="rId3"/>
              </a:rPr>
              <a:t>E7%BE%A4%E6%8E%A7%E5%B7%A5%E4%BD%9C%E5%AE%A4&amp;e_creative=26913645080&amp;e_keywordid=111349297655</a:t>
            </a:r>
            <a:endParaRPr lang="en-US" altLang="zh-CN" dirty="0" smtClean="0"/>
          </a:p>
          <a:p>
            <a:r>
              <a:rPr lang="en-US" altLang="zh-CN" dirty="0"/>
              <a:t>http://cache.baiducontent.com/c?m=9f65cb4a8c8507ed19fa950d100b92235c4380147d8a8a5268d4e419ce3b46125a65e3b023241402d7ce6b6075ab4b57e0f23d66725e60e194dff940cacbe13f5ffc30427a0b873105a312b8b84032b725872eecb81897ad814184d8d2&amp;p=c434c64ad4870bff57ee947f474a8f&amp;newp=9b39c54ad5c340e60be29660570e85231610db2151dcd101298ffe0cc4241a1a1a3aecbf23241402d3c577640bad485be9f63077350434f1f689df08d2ecce7e66&amp;user=baidu&amp;fm=sc&amp;query=%</a:t>
            </a:r>
            <a:r>
              <a:rPr lang="en-US" altLang="zh-CN" dirty="0" smtClean="0"/>
              <a:t>C8%BA%BF%D8%B9%A4%D7%F7%CA%D2&amp;qid=923406140007183a&amp;p1=3</a:t>
            </a:r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74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081"/>
          </a:xfrm>
        </p:spPr>
        <p:txBody>
          <a:bodyPr>
            <a:normAutofit/>
          </a:bodyPr>
          <a:lstStyle/>
          <a:p>
            <a:r>
              <a:rPr lang="zh-CN" altLang="en-US" dirty="0"/>
              <a:t>简</a:t>
            </a:r>
            <a:r>
              <a:rPr lang="zh-CN" altLang="en-US" dirty="0" smtClean="0"/>
              <a:t>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sz="180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688" y="1916330"/>
            <a:ext cx="5604260" cy="4118710"/>
          </a:xfrm>
          <a:prstGeom prst="rect">
            <a:avLst/>
          </a:prstGeom>
        </p:spPr>
      </p:pic>
      <p:graphicFrame>
        <p:nvGraphicFramePr>
          <p:cNvPr id="9" name="内容占位符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397148"/>
              </p:ext>
            </p:extLst>
          </p:nvPr>
        </p:nvGraphicFramePr>
        <p:xfrm>
          <a:off x="6172200" y="1916330"/>
          <a:ext cx="5181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Appium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XX</a:t>
                      </a:r>
                      <a:r>
                        <a:rPr lang="zh-CN" altLang="en-US" dirty="0" smtClean="0"/>
                        <a:t>精灵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开源免费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闭源，高级功能收费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可识别控件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以纯</a:t>
                      </a:r>
                      <a:r>
                        <a:rPr lang="zh-CN" altLang="en-US" smtClean="0"/>
                        <a:t>坐</a:t>
                      </a:r>
                      <a:r>
                        <a:rPr lang="zh-CN" altLang="en-US" smtClean="0"/>
                        <a:t>标、颜色瞎点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专业的开发语言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山寨语言或者</a:t>
                      </a:r>
                      <a:r>
                        <a:rPr lang="en-US" altLang="zh-CN" dirty="0" err="1" smtClean="0"/>
                        <a:t>lua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太专业，对小白不友好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非专业人士友好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天然的群控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收费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开发语言</a:t>
                      </a:r>
                      <a:r>
                        <a:rPr lang="en-US" altLang="zh-CN" dirty="0" smtClean="0"/>
                        <a:t>IDE</a:t>
                      </a:r>
                      <a:r>
                        <a:rPr lang="zh-CN" altLang="en-US" dirty="0" smtClean="0"/>
                        <a:t>强大，</a:t>
                      </a:r>
                      <a:r>
                        <a:rPr lang="en-US" altLang="zh-CN" dirty="0" smtClean="0"/>
                        <a:t>debug</a:t>
                      </a:r>
                      <a:r>
                        <a:rPr lang="zh-CN" altLang="en-US" dirty="0" smtClean="0"/>
                        <a:t>牛逼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简陋，调试部署麻烦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定位明确，文档清晰。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知识复用性强</a:t>
                      </a:r>
                      <a:r>
                        <a:rPr lang="en-US" altLang="zh-CN" dirty="0" smtClean="0"/>
                        <a:t>:</a:t>
                      </a:r>
                      <a:r>
                        <a:rPr lang="zh-CN" altLang="en-US" dirty="0" smtClean="0"/>
                        <a:t>外挂，爬虫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概念多，产品线杂乱，知识复用性差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深层次控制：例如元素加载后做</a:t>
                      </a:r>
                      <a:r>
                        <a:rPr lang="en-US" altLang="zh-CN" dirty="0" smtClean="0"/>
                        <a:t>XX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浅层控制，靠蒙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圆角矩形 5"/>
          <p:cNvSpPr/>
          <p:nvPr/>
        </p:nvSpPr>
        <p:spPr>
          <a:xfrm>
            <a:off x="1802674" y="1201774"/>
            <a:ext cx="2682240" cy="6183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能干什么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901543" y="1201774"/>
            <a:ext cx="2682240" cy="61830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/>
              <a:t>与</a:t>
            </a:r>
            <a:r>
              <a:rPr lang="en-US" altLang="zh-CN" dirty="0" smtClean="0"/>
              <a:t>XX</a:t>
            </a:r>
            <a:r>
              <a:rPr lang="zh-CN" altLang="en-US" dirty="0" smtClean="0"/>
              <a:t>精灵区别</a:t>
            </a:r>
          </a:p>
        </p:txBody>
      </p:sp>
    </p:spTree>
    <p:extLst>
      <p:ext uri="{BB962C8B-B14F-4D97-AF65-F5344CB8AC3E}">
        <p14:creationId xmlns:p14="http://schemas.microsoft.com/office/powerpoint/2010/main" val="185560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基本原理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1800" dirty="0" smtClean="0"/>
              <a:t>by wrapping the vendor-provided frameworks in </a:t>
            </a:r>
            <a:r>
              <a:rPr lang="en-US" altLang="zh-CN" sz="1800" dirty="0" err="1" smtClean="0"/>
              <a:t>webDriver</a:t>
            </a:r>
            <a:r>
              <a:rPr lang="en-US" altLang="zh-CN" sz="1800" dirty="0" smtClean="0"/>
              <a:t> API</a:t>
            </a:r>
            <a:endParaRPr lang="zh-CN" altLang="en-US" sz="1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838200" y="1951353"/>
            <a:ext cx="5181600" cy="1105356"/>
          </a:xfrm>
          <a:ln>
            <a:solidFill>
              <a:srgbClr val="7030A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这种方式适合部署的时候，在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上启动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，无需界面。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838200" y="4215582"/>
            <a:ext cx="5181600" cy="2124258"/>
          </a:xfrm>
          <a:ln>
            <a:solidFill>
              <a:srgbClr val="7030A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CN" altLang="en-US" dirty="0"/>
              <a:t>适</a:t>
            </a:r>
            <a:r>
              <a:rPr lang="zh-CN" altLang="en-US" dirty="0" smtClean="0"/>
              <a:t>合开发人员开发代码、调试、分析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使用。</a:t>
            </a:r>
            <a:r>
              <a:rPr lang="en-US" altLang="zh-CN" dirty="0" err="1" smtClean="0"/>
              <a:t>appiumDesktop</a:t>
            </a:r>
            <a:r>
              <a:rPr lang="zh-CN" altLang="en-US" dirty="0" smtClean="0"/>
              <a:t>可以像</a:t>
            </a:r>
            <a:r>
              <a:rPr lang="en-US" altLang="zh-CN" dirty="0" err="1" smtClean="0"/>
              <a:t>chrom</a:t>
            </a:r>
            <a:r>
              <a:rPr lang="zh-CN" altLang="en-US" dirty="0" smtClean="0"/>
              <a:t>的开发者工具审查元素一样快速定位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控件的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xpath,selector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200" y="1421039"/>
            <a:ext cx="2899954" cy="56605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方式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：命令行安装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8200" y="3658234"/>
            <a:ext cx="2899954" cy="56605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 err="1"/>
              <a:t>appiumDesktop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334" y="158258"/>
            <a:ext cx="3722255" cy="34359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15" y="3480975"/>
            <a:ext cx="5526692" cy="3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77743"/>
            <a:ext cx="10515600" cy="749572"/>
          </a:xfrm>
        </p:spPr>
        <p:txBody>
          <a:bodyPr/>
          <a:lstStyle/>
          <a:p>
            <a:r>
              <a:rPr lang="zh-CN" altLang="en-US" dirty="0" smtClean="0"/>
              <a:t>命令行安装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527643"/>
              </p:ext>
            </p:extLst>
          </p:nvPr>
        </p:nvGraphicFramePr>
        <p:xfrm>
          <a:off x="838200" y="827315"/>
          <a:ext cx="10515600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691"/>
                <a:gridCol w="2542903"/>
                <a:gridCol w="2786743"/>
                <a:gridCol w="38992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</a:t>
                      </a:r>
                      <a:r>
                        <a:rPr lang="en-US" altLang="zh-CN" dirty="0" err="1" smtClean="0"/>
                        <a:t>nodejs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版本 </a:t>
                      </a:r>
                      <a:r>
                        <a:rPr lang="en-US" altLang="zh-CN" dirty="0" smtClean="0"/>
                        <a:t>8.0+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安装 </a:t>
                      </a:r>
                      <a:r>
                        <a:rPr lang="en-US" altLang="zh-CN" dirty="0" err="1" smtClean="0"/>
                        <a:t>appium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npm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</a:t>
                      </a:r>
                      <a:r>
                        <a:rPr lang="en-US" altLang="zh-CN" dirty="0" smtClean="0">
                          <a:effectLst/>
                        </a:rPr>
                        <a:t> -g </a:t>
                      </a:r>
                      <a:r>
                        <a:rPr lang="en-US" altLang="zh-CN" dirty="0" err="1" smtClean="0">
                          <a:effectLst/>
                        </a:rPr>
                        <a:t>appium</a:t>
                      </a:r>
                      <a:r>
                        <a:rPr lang="en-US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这里如果遇到了安装错误，经过重试也不正确，那么很可能和</a:t>
                      </a:r>
                      <a:r>
                        <a:rPr lang="en-US" altLang="zh-CN" dirty="0" smtClean="0"/>
                        <a:t>node</a:t>
                      </a:r>
                      <a:r>
                        <a:rPr lang="zh-CN" altLang="en-US" dirty="0" smtClean="0"/>
                        <a:t>缓存有关，很是蛋疼。请执行：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$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cache clean --force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驱动相关设置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以</a:t>
                      </a:r>
                      <a:r>
                        <a:rPr lang="en-US" altLang="zh-CN" dirty="0" smtClean="0"/>
                        <a:t>android</a:t>
                      </a:r>
                      <a:r>
                        <a:rPr lang="zh-CN" altLang="en-US" dirty="0" smtClean="0"/>
                        <a:t>为例见下表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Appium</a:t>
                      </a:r>
                      <a:r>
                        <a:rPr lang="zh-CN" altLang="en-US" dirty="0" smtClean="0"/>
                        <a:t>支持</a:t>
                      </a:r>
                      <a:r>
                        <a:rPr lang="en-US" altLang="zh-CN" dirty="0" smtClean="0"/>
                        <a:t>win, </a:t>
                      </a:r>
                      <a:r>
                        <a:rPr lang="en-US" altLang="zh-CN" dirty="0" err="1" smtClean="0"/>
                        <a:t>ios,android</a:t>
                      </a:r>
                      <a:r>
                        <a:rPr lang="zh-CN" altLang="en-US" dirty="0" smtClean="0"/>
                        <a:t>上的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软件测试</a:t>
                      </a:r>
                      <a:r>
                        <a:rPr lang="zh-CN" altLang="en-US" dirty="0" smtClean="0"/>
                        <a:t>，根据不同平台驱动设置也不同。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但请注意</a:t>
                      </a:r>
                      <a:r>
                        <a:rPr lang="en-US" altLang="zh-CN" dirty="0" err="1" smtClean="0"/>
                        <a:t>appium</a:t>
                      </a:r>
                      <a:r>
                        <a:rPr lang="zh-CN" altLang="en-US" dirty="0" smtClean="0"/>
                        <a:t>可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以运行于</a:t>
                      </a:r>
                      <a:r>
                        <a:rPr lang="en-US" altLang="zh-CN" dirty="0" err="1" smtClean="0"/>
                        <a:t>win,mac,linux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测试一下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执行 </a:t>
                      </a:r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appium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62110"/>
              </p:ext>
            </p:extLst>
          </p:nvPr>
        </p:nvGraphicFramePr>
        <p:xfrm>
          <a:off x="838200" y="4098834"/>
          <a:ext cx="10515600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Android uiautomator2</a:t>
                      </a:r>
                      <a:r>
                        <a:rPr lang="zh-CN" altLang="en-US" dirty="0" smtClean="0"/>
                        <a:t>驱动设置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保证</a:t>
                      </a:r>
                      <a:r>
                        <a:rPr lang="en-US" altLang="zh-CN" dirty="0" smtClean="0"/>
                        <a:t>java</a:t>
                      </a:r>
                      <a:r>
                        <a:rPr lang="zh-CN" altLang="en-US" dirty="0" smtClean="0"/>
                        <a:t>命令在</a:t>
                      </a:r>
                      <a:r>
                        <a:rPr lang="en-US" altLang="zh-CN" dirty="0" smtClean="0"/>
                        <a:t>path</a:t>
                      </a:r>
                      <a:r>
                        <a:rPr lang="zh-CN" altLang="en-US" dirty="0" smtClean="0"/>
                        <a:t>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设置</a:t>
                      </a:r>
                      <a:r>
                        <a:rPr lang="en-US" altLang="zh-CN" dirty="0" smtClean="0"/>
                        <a:t>JAVA_HOME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Android platform-tools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 smtClean="0"/>
                        <a:t>这俩下载后放在同一个文件夹下面，例如 </a:t>
                      </a:r>
                      <a:r>
                        <a:rPr lang="en-US" altLang="zh-CN" dirty="0" smtClean="0"/>
                        <a:t>android-dev,</a:t>
                      </a:r>
                      <a:r>
                        <a:rPr lang="zh-CN" altLang="en-US" dirty="0" smtClean="0"/>
                        <a:t>然后设置</a:t>
                      </a:r>
                      <a:r>
                        <a:rPr lang="en-US" altLang="zh-CN" dirty="0" smtClean="0"/>
                        <a:t>ANDROID_HOME</a:t>
                      </a:r>
                      <a:r>
                        <a:rPr lang="zh-CN" altLang="en-US" dirty="0" smtClean="0"/>
                        <a:t>环境变量指向这个目录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内含</a:t>
                      </a:r>
                      <a:r>
                        <a:rPr lang="en-US" altLang="zh-CN" dirty="0" err="1" smtClean="0"/>
                        <a:t>adb</a:t>
                      </a:r>
                      <a:r>
                        <a:rPr lang="zh-CN" altLang="en-US" dirty="0" smtClean="0"/>
                        <a:t>命令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Android </a:t>
                      </a:r>
                      <a:r>
                        <a:rPr lang="en-US" altLang="zh-CN" dirty="0" err="1" smtClean="0"/>
                        <a:t>sdk</a:t>
                      </a:r>
                      <a:r>
                        <a:rPr lang="en-US" altLang="zh-CN" dirty="0" smtClean="0"/>
                        <a:t>-tools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内含模拟器，</a:t>
                      </a:r>
                      <a:r>
                        <a:rPr lang="en-US" altLang="zh-CN" dirty="0" err="1" smtClean="0"/>
                        <a:t>sdk</a:t>
                      </a:r>
                      <a:r>
                        <a:rPr lang="en-US" altLang="zh-CN" dirty="0" smtClean="0"/>
                        <a:t>-manager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测试一下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adb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191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appdesktop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/>
              </a:rPr>
              <a:t>https://github.com/appium/appium-desktop</a:t>
            </a:r>
            <a:r>
              <a:rPr lang="en-US" altLang="zh-CN" dirty="0" smtClean="0"/>
              <a:t> </a:t>
            </a:r>
            <a:r>
              <a:rPr lang="zh-CN" altLang="en-US" dirty="0" smtClean="0"/>
              <a:t>下载并安装即可，全界面操作。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321" y="2732072"/>
            <a:ext cx="7502880" cy="39598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964397"/>
            <a:ext cx="3626461" cy="334750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718560" y="4275909"/>
            <a:ext cx="1045029" cy="484784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46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</a:t>
            </a:r>
            <a:r>
              <a:rPr lang="zh-CN" altLang="en-US" dirty="0" smtClean="0"/>
              <a:t>制多台设备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175" y="1879709"/>
            <a:ext cx="1255341" cy="7257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88654" y="3682053"/>
            <a:ext cx="1401777" cy="804120"/>
            <a:chOff x="2657762" y="3628544"/>
            <a:chExt cx="1401777" cy="80412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7762" y="3628544"/>
              <a:ext cx="1401777" cy="80412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303" y="3847155"/>
              <a:ext cx="381913" cy="378042"/>
            </a:xfrm>
            <a:prstGeom prst="rect">
              <a:avLst/>
            </a:prstGeom>
          </p:spPr>
        </p:pic>
      </p:grpSp>
      <p:sp>
        <p:nvSpPr>
          <p:cNvPr id="8" name="六边形 7"/>
          <p:cNvSpPr/>
          <p:nvPr/>
        </p:nvSpPr>
        <p:spPr>
          <a:xfrm>
            <a:off x="2714124" y="3918637"/>
            <a:ext cx="444137" cy="374469"/>
          </a:xfrm>
          <a:prstGeom prst="hexagon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900" dirty="0"/>
              <a:t>驱动</a:t>
            </a:r>
            <a:endParaRPr lang="zh-CN" altLang="en-US" sz="9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195" y="2116218"/>
            <a:ext cx="267630" cy="267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320" y="2101986"/>
            <a:ext cx="254988" cy="2369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690" y="1968188"/>
            <a:ext cx="300323" cy="194055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4" idx="2"/>
            <a:endCxn id="6" idx="0"/>
          </p:cNvCxnSpPr>
          <p:nvPr/>
        </p:nvCxnSpPr>
        <p:spPr>
          <a:xfrm flipH="1">
            <a:off x="2589543" y="2605453"/>
            <a:ext cx="6303" cy="1076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20200" y="2936505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Json</a:t>
            </a:r>
            <a:r>
              <a:rPr lang="en-US" altLang="zh-CN" dirty="0" smtClean="0"/>
              <a:t> wire protocol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438" y="5410801"/>
            <a:ext cx="416913" cy="6474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833122" y="21519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</a:t>
            </a:r>
            <a:r>
              <a:rPr lang="zh-CN" altLang="en-US" dirty="0" smtClean="0"/>
              <a:t>本运行机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158261" y="39818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云端或者本地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2"/>
            <a:endCxn id="15" idx="0"/>
          </p:cNvCxnSpPr>
          <p:nvPr/>
        </p:nvCxnSpPr>
        <p:spPr>
          <a:xfrm flipH="1">
            <a:off x="1886895" y="4486173"/>
            <a:ext cx="702648" cy="92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6" idx="2"/>
          </p:cNvCxnSpPr>
          <p:nvPr/>
        </p:nvCxnSpPr>
        <p:spPr>
          <a:xfrm>
            <a:off x="2589543" y="4486173"/>
            <a:ext cx="522200" cy="95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088" y="1554406"/>
            <a:ext cx="1533333" cy="66666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70761" y="4834002"/>
            <a:ext cx="14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uiautomator2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888676" y="4940142"/>
            <a:ext cx="105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XCUITest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9236" y="5410800"/>
            <a:ext cx="343394" cy="64744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66057" y="6453498"/>
            <a:ext cx="910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档地址：</a:t>
            </a:r>
            <a:r>
              <a:rPr lang="en-US" altLang="zh-CN" dirty="0" smtClean="0"/>
              <a:t>http://appium.io/docs/en/about-appium/getting-started/?lang=en#getting-started</a:t>
            </a:r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020" y="158451"/>
            <a:ext cx="4990958" cy="629504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5952206" y="425980"/>
            <a:ext cx="3958148" cy="2408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138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19" y="3751981"/>
            <a:ext cx="2223155" cy="11374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87994"/>
            <a:ext cx="10515600" cy="775698"/>
          </a:xfrm>
        </p:spPr>
        <p:txBody>
          <a:bodyPr/>
          <a:lstStyle/>
          <a:p>
            <a:r>
              <a:rPr lang="zh-CN" altLang="en-US" dirty="0" smtClean="0"/>
              <a:t>软硬件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30043" y="1024488"/>
            <a:ext cx="2988219" cy="2571789"/>
            <a:chOff x="4849495" y="287994"/>
            <a:chExt cx="3214642" cy="3309658"/>
          </a:xfrm>
        </p:grpSpPr>
        <p:pic>
          <p:nvPicPr>
            <p:cNvPr id="1026" name="Picture 2" descr="https://img.alicdn.com/imgextra/i3/3956681027/O1CN011JSPDiUbfXYhhBQ_!!3956681027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495" y="287994"/>
              <a:ext cx="3214642" cy="2940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/>
            <p:cNvSpPr txBox="1"/>
            <p:nvPr/>
          </p:nvSpPr>
          <p:spPr>
            <a:xfrm>
              <a:off x="5441153" y="322832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关键词：群控机架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47136" y="1024488"/>
            <a:ext cx="2983177" cy="2392118"/>
            <a:chOff x="7595559" y="2657168"/>
            <a:chExt cx="3462712" cy="276798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5559" y="2657168"/>
              <a:ext cx="3462712" cy="228930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191402" y="4997785"/>
              <a:ext cx="2744875" cy="427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关键</a:t>
              </a:r>
              <a:r>
                <a:rPr lang="zh-CN" altLang="en-US" dirty="0" smtClean="0"/>
                <a:t>词：群控</a:t>
              </a:r>
              <a:r>
                <a:rPr lang="en-US" altLang="zh-CN" dirty="0" err="1" smtClean="0"/>
                <a:t>usb</a:t>
              </a:r>
              <a:r>
                <a:rPr lang="zh-CN" altLang="en-US" dirty="0" smtClean="0"/>
                <a:t>电源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2399" y="3965609"/>
            <a:ext cx="2978777" cy="2585787"/>
            <a:chOff x="5346277" y="3043654"/>
            <a:chExt cx="3266499" cy="289261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277" y="3043654"/>
              <a:ext cx="3266499" cy="246203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096000" y="5566933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独立供电</a:t>
              </a:r>
              <a:r>
                <a:rPr lang="en-US" altLang="zh-CN" dirty="0" err="1" smtClean="0"/>
                <a:t>usb</a:t>
              </a:r>
              <a:r>
                <a:rPr lang="en-US" altLang="zh-CN" dirty="0"/>
                <a:t> </a:t>
              </a:r>
              <a:r>
                <a:rPr lang="en-US" altLang="zh-CN" dirty="0" smtClean="0"/>
                <a:t>hub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20556" y="735170"/>
            <a:ext cx="2633243" cy="5052994"/>
            <a:chOff x="8720556" y="735170"/>
            <a:chExt cx="2633243" cy="50529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556" y="735170"/>
              <a:ext cx="2633243" cy="4683662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9383085" y="541883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闲鱼：安卓手机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247136" y="3907015"/>
            <a:ext cx="2738637" cy="2641345"/>
            <a:chOff x="4706547" y="3763845"/>
            <a:chExt cx="2738637" cy="264134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06547" y="3763845"/>
              <a:ext cx="2738637" cy="22720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5434149" y="603585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流量卡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325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5" y="191589"/>
            <a:ext cx="6374675" cy="47722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31" y="1661432"/>
            <a:ext cx="6914606" cy="48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2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708</Words>
  <Application>Microsoft Office PowerPoint</Application>
  <PresentationFormat>宽屏</PresentationFormat>
  <Paragraphs>91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Appium</vt:lpstr>
      <vt:lpstr>简介 </vt:lpstr>
      <vt:lpstr>基本原理 by wrapping the vendor-provided frameworks in webDriver API</vt:lpstr>
      <vt:lpstr>安装</vt:lpstr>
      <vt:lpstr>命令行安装</vt:lpstr>
      <vt:lpstr>appdesktop</vt:lpstr>
      <vt:lpstr>控制多台设备</vt:lpstr>
      <vt:lpstr>软硬件</vt:lpstr>
      <vt:lpstr>PowerPoint 演示文稿</vt:lpstr>
      <vt:lpstr>例子</vt:lpstr>
      <vt:lpstr>思考&amp;启示</vt:lpstr>
      <vt:lpstr>课题</vt:lpstr>
      <vt:lpstr>相关阅读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超</dc:creator>
  <cp:lastModifiedBy>徐 超</cp:lastModifiedBy>
  <cp:revision>119</cp:revision>
  <dcterms:created xsi:type="dcterms:W3CDTF">2019-01-24T01:49:11Z</dcterms:created>
  <dcterms:modified xsi:type="dcterms:W3CDTF">2019-01-24T09:44:30Z</dcterms:modified>
</cp:coreProperties>
</file>